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73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517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12" r:id="rId33"/>
    <p:sldId id="505" r:id="rId34"/>
    <p:sldId id="513" r:id="rId35"/>
    <p:sldId id="514" r:id="rId36"/>
    <p:sldId id="506" r:id="rId37"/>
    <p:sldId id="507" r:id="rId38"/>
    <p:sldId id="508" r:id="rId39"/>
    <p:sldId id="509" r:id="rId40"/>
    <p:sldId id="518" r:id="rId41"/>
    <p:sldId id="510" r:id="rId42"/>
    <p:sldId id="516" r:id="rId43"/>
    <p:sldId id="475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7" autoAdjust="0"/>
    <p:restoredTop sz="94533" autoAdjust="0"/>
  </p:normalViewPr>
  <p:slideViewPr>
    <p:cSldViewPr>
      <p:cViewPr varScale="1">
        <p:scale>
          <a:sx n="92" d="100"/>
          <a:sy n="92" d="100"/>
        </p:scale>
        <p:origin x="25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554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54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02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548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568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445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237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721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27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255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990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024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445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48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35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564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536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703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79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20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73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5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6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294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6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5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355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6/3/2015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1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</a:t>
            </a:r>
            <a:r>
              <a:rPr lang="en-US" sz="3600"/>
              <a:t>Errors </a:t>
            </a:r>
            <a:r>
              <a:rPr lang="en-US" sz="3600" smtClean="0"/>
              <a:t>During</a:t>
            </a:r>
            <a:br>
              <a:rPr lang="en-US" sz="3600" smtClean="0"/>
            </a:br>
            <a:r>
              <a:rPr lang="en-US" sz="3600" smtClean="0"/>
              <a:t>the </a:t>
            </a:r>
            <a:r>
              <a:rPr lang="en-US" sz="3600" dirty="0"/>
              <a:t>Program Execution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6212" y="3854370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:p14="http://schemas.microsoft.com/office/powerpoint/2010/main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.NET exceptions 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The </a:t>
            </a:r>
            <a:r>
              <a:rPr lang="en-US" sz="3200" dirty="0"/>
              <a:t>system exceptions </a:t>
            </a:r>
            <a:r>
              <a:rPr lang="en-US" sz="3200" dirty="0" smtClean="0"/>
              <a:t>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User-defined exceptions should </a:t>
            </a:r>
            <a:r>
              <a:rPr lang="en-US" sz="3200" dirty="0"/>
              <a:t>inherit </a:t>
            </a:r>
            <a:r>
              <a:rPr lang="en-US" sz="3200" dirty="0" smtClean="0"/>
              <a:t>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endParaRPr lang="bg-BG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Int32.Parse(str);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class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Creating </a:t>
            </a:r>
            <a:r>
              <a:rPr lang="en-US" smtClean="0"/>
              <a:t>Custom Exceptions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352800"/>
            <a:ext cx="2798618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situation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a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Call Stack Example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images.clipartpanda.com/books-20clip-20art-jixpyXd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29" y="1524000"/>
            <a:ext cx="4414837" cy="29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9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(SqlException sqlEx)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InvalidOperationException("Cannot save invoice.", sqlEx);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undefined!");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value is 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786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 // Exit from the current method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Console.WriteLine("This cleanup code is always executed.");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code is after the try-finally block.");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9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6707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39" y="1868797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65406" y="5542362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= new StreamReader("somefile.txt");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{1}", lineNumber,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leave it unhandled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a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message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exceptions inherit an exception class (commonly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System.Exception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Are thrown just like any other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160" y="2514600"/>
            <a:ext cx="107061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TankException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TankException(string 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: base(msg)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5867400"/>
            <a:ext cx="10706100" cy="4462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TankException("Not enough fuel to travel");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7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errors</a:t>
            </a:r>
            <a:br>
              <a:rPr lang="en-US" dirty="0" smtClean="0"/>
            </a:br>
            <a:r>
              <a:rPr lang="en-US" dirty="0" smtClean="0"/>
              <a:t>of a particular type (and its child types)</a:t>
            </a:r>
          </a:p>
          <a:p>
            <a:pPr lvl="2"/>
            <a:r>
              <a:rPr lang="en-US" dirty="0" smtClean="0"/>
              <a:t>Other types of errors are processed by some</a:t>
            </a:r>
            <a:br>
              <a:rPr lang="en-US" dirty="0" smtClean="0"/>
            </a:br>
            <a:r>
              <a:rPr lang="en-US" dirty="0" smtClean="0"/>
              <a:t>other handlers 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8" y="2517613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Exception Handling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66" y="12192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</a:t>
            </a:r>
            <a:r>
              <a:rPr lang="en-US" dirty="0" smtClean="0"/>
              <a:t># </a:t>
            </a:r>
            <a:r>
              <a:rPr lang="en-US" dirty="0"/>
              <a:t>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> </a:t>
            </a:r>
            <a:r>
              <a:rPr lang="en-US" dirty="0" smtClean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2740</Words>
  <Application>Microsoft Office PowerPoint</Application>
  <PresentationFormat>Custom</PresentationFormat>
  <Paragraphs>526</Paragraphs>
  <Slides>43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Exception Handling</vt:lpstr>
      <vt:lpstr>Table of Contents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Call Stack Example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Creating Custom Exceptions</vt:lpstr>
      <vt:lpstr>Summary</vt:lpstr>
      <vt:lpstr>OOP – Exception Handling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2015-06-03T12:03:39Z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